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Montserrat Black"/>
      <p:bold r:id="rId20"/>
      <p:boldItalic r:id="rId21"/>
    </p:embeddedFont>
    <p:embeddedFont>
      <p:font typeface="Montserrat ExtraBold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Black-bold.fntdata"/><Relationship Id="rId11" Type="http://schemas.openxmlformats.org/officeDocument/2006/relationships/slide" Target="slides/slide6.xml"/><Relationship Id="rId22" Type="http://schemas.openxmlformats.org/officeDocument/2006/relationships/font" Target="fonts/MontserratExtraBold-bold.fntdata"/><Relationship Id="rId10" Type="http://schemas.openxmlformats.org/officeDocument/2006/relationships/slide" Target="slides/slide5.xml"/><Relationship Id="rId21" Type="http://schemas.openxmlformats.org/officeDocument/2006/relationships/font" Target="fonts/MontserratBlack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ontserrat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8427063b2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8427063b2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8427063b2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8427063b2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427063b2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8427063b2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8427063b2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8427063b2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8427063b2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8427063b2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8427063b2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8427063b2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8427063b2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8427063b2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8427063b2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8427063b2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427063b2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8427063b2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egenya.cl/para-licitar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xd.adobe.com/view/9269dc44-9a2d-41f8-b83e-069155b1704f-c73a/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51650"/>
            <a:ext cx="8839204" cy="201989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196125" y="3768950"/>
            <a:ext cx="3458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latin typeface="Montserrat"/>
                <a:ea typeface="Montserrat"/>
                <a:cs typeface="Montserrat"/>
                <a:sym typeface="Montserrat"/>
              </a:rPr>
              <a:t>Mayor eficiencia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Aplica herramientas de Inteligencia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Artificial (AI) para la </a:t>
            </a:r>
            <a:r>
              <a:rPr b="1" lang="es-419">
                <a:latin typeface="Montserrat"/>
                <a:ea typeface="Montserrat"/>
                <a:cs typeface="Montserrat"/>
                <a:sym typeface="Montserrat"/>
              </a:rPr>
              <a:t>generación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>
                <a:latin typeface="Montserrat"/>
                <a:ea typeface="Montserrat"/>
                <a:cs typeface="Montserrat"/>
                <a:sym typeface="Montserrat"/>
              </a:rPr>
              <a:t>de eficiencias</a:t>
            </a:r>
            <a:r>
              <a:rPr lang="es-419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4250" y="3277497"/>
            <a:ext cx="545000" cy="54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2944500" y="3105100"/>
            <a:ext cx="3576300" cy="1863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Versión desktop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4250" y="3187478"/>
            <a:ext cx="545000" cy="545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192725" y="535350"/>
            <a:ext cx="49362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1- </a:t>
            </a: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Falta ítem “</a:t>
            </a:r>
            <a:r>
              <a:rPr lang="es-419">
                <a:latin typeface="Montserrat ExtraBold"/>
                <a:ea typeface="Montserrat ExtraBold"/>
                <a:cs typeface="Montserrat ExtraBold"/>
                <a:sym typeface="Montserrat ExtraBold"/>
              </a:rPr>
              <a:t>Mayor eficiencia</a:t>
            </a: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2- El Carrusel se debe </a:t>
            </a:r>
            <a:r>
              <a:rPr lang="es-419">
                <a:latin typeface="Montserrat ExtraBold"/>
                <a:ea typeface="Montserrat ExtraBold"/>
                <a:cs typeface="Montserrat ExtraBold"/>
                <a:sym typeface="Montserrat ExtraBold"/>
              </a:rPr>
              <a:t>auto deslizar</a:t>
            </a: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Extras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31" name="Google Shape;131;p22"/>
          <p:cNvSpPr txBox="1"/>
          <p:nvPr/>
        </p:nvSpPr>
        <p:spPr>
          <a:xfrm>
            <a:off x="192725" y="535350"/>
            <a:ext cx="4936200" cy="2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1- Menú en versión móvil.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2 - Página para licitar: página de referencia </a:t>
            </a:r>
            <a:r>
              <a:rPr lang="es-419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https://egenya.cl/para-licitar/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Links de archivos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https://drive.google.com/drive/folders/1XfNM-lt37K3G_zLjv-d_8NlYGDjzjZYe?usp=sharing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192725" y="403275"/>
            <a:ext cx="88926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Montserrat"/>
                <a:ea typeface="Montserrat"/>
                <a:cs typeface="Montserrat"/>
                <a:sym typeface="Montserrat"/>
              </a:rPr>
              <a:t>1- Video a Pantalla completa Link correcto del video https://www.youtube.com/watch?v=mFZIYqa79PY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Montserrat"/>
                <a:ea typeface="Montserrat"/>
                <a:cs typeface="Montserrat"/>
                <a:sym typeface="Montserrat"/>
              </a:rPr>
              <a:t>2- Eliminar los bordes laterales negros.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Montserrat"/>
                <a:ea typeface="Montserrat"/>
                <a:cs typeface="Montserrat"/>
                <a:sym typeface="Montserrat"/>
              </a:rPr>
              <a:t>3- Se debe ver como en la web actual https://egenya.cl/.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775" y="1217175"/>
            <a:ext cx="7738450" cy="38427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>
            <a:off x="7163150" y="1363675"/>
            <a:ext cx="578100" cy="3715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1298075" y="1363675"/>
            <a:ext cx="578100" cy="3715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Versión desktop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/>
        </p:nvSpPr>
        <p:spPr>
          <a:xfrm>
            <a:off x="192725" y="403275"/>
            <a:ext cx="59532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1- Ver videos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Módulo de incidentes - Monitoreo (ya reemplazado en el Drive)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Módulo de reportería - No es el video que corresponde.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525" y="1294625"/>
            <a:ext cx="6976957" cy="3842777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Versión desktop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192725" y="403275"/>
            <a:ext cx="59532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1- Falta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Dejo nuevamente el link del diseño </a:t>
            </a:r>
            <a:r>
              <a:rPr lang="es-419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aquí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875" y="1540675"/>
            <a:ext cx="4528302" cy="223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9577" y="1540675"/>
            <a:ext cx="4158500" cy="205285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Versión desktop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/>
        </p:nvSpPr>
        <p:spPr>
          <a:xfrm>
            <a:off x="192725" y="403275"/>
            <a:ext cx="59532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1- Los textos de bajada deben ir en Ligth.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Versión desktop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163" y="911225"/>
            <a:ext cx="6591677" cy="2063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1575" y="2925950"/>
            <a:ext cx="6306274" cy="181971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/>
          <p:nvPr/>
        </p:nvSpPr>
        <p:spPr>
          <a:xfrm>
            <a:off x="1930600" y="3564200"/>
            <a:ext cx="527400" cy="123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1925475" y="3820250"/>
            <a:ext cx="1275000" cy="143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1903750" y="4096700"/>
            <a:ext cx="1275000" cy="143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/>
          <p:nvPr/>
        </p:nvSpPr>
        <p:spPr>
          <a:xfrm>
            <a:off x="6800650" y="3240275"/>
            <a:ext cx="832200" cy="1086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/>
        </p:nvSpPr>
        <p:spPr>
          <a:xfrm>
            <a:off x="192725" y="403275"/>
            <a:ext cx="2974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1- No se auto reproduce el video del home.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Versión </a:t>
            </a: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Móvil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6525" y="515325"/>
            <a:ext cx="2050951" cy="443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Versión </a:t>
            </a: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Móvil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6525" y="515325"/>
            <a:ext cx="2050951" cy="443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/>
        </p:nvSpPr>
        <p:spPr>
          <a:xfrm>
            <a:off x="192725" y="535350"/>
            <a:ext cx="49362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1- Falta ítem “</a:t>
            </a:r>
            <a:r>
              <a:rPr lang="es-419">
                <a:latin typeface="Montserrat ExtraBold"/>
                <a:ea typeface="Montserrat ExtraBold"/>
                <a:cs typeface="Montserrat ExtraBold"/>
                <a:sym typeface="Montserrat ExtraBold"/>
              </a:rPr>
              <a:t>Mayor eficiencia</a:t>
            </a: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2- El </a:t>
            </a:r>
            <a:r>
              <a:rPr b="1" lang="es-419">
                <a:latin typeface="Montserrat"/>
                <a:ea typeface="Montserrat"/>
                <a:cs typeface="Montserrat"/>
                <a:sym typeface="Montserrat"/>
              </a:rPr>
              <a:t>menú debe ser fijo</a:t>
            </a: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 al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hacer Scroll.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Versión </a:t>
            </a: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Móvil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6525" y="515325"/>
            <a:ext cx="2050951" cy="443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/>
        </p:nvSpPr>
        <p:spPr>
          <a:xfrm>
            <a:off x="192725" y="535350"/>
            <a:ext cx="49362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1- No se reproducen los videos.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0" y="-9525"/>
            <a:ext cx="9144000" cy="412800"/>
          </a:xfrm>
          <a:prstGeom prst="rect">
            <a:avLst/>
          </a:prstGeom>
          <a:solidFill>
            <a:srgbClr val="00FF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 Black"/>
                <a:ea typeface="Montserrat Black"/>
                <a:cs typeface="Montserrat Black"/>
                <a:sym typeface="Montserrat Black"/>
              </a:rPr>
              <a:t>Versión Móvil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6525" y="515325"/>
            <a:ext cx="2050951" cy="443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192725" y="535350"/>
            <a:ext cx="49362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1- El menú debe quedar a pantalla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Montserrat"/>
                <a:ea typeface="Montserrat"/>
                <a:cs typeface="Montserrat"/>
                <a:sym typeface="Montserrat"/>
              </a:rPr>
              <a:t>completa.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6451" y="555675"/>
            <a:ext cx="2098324" cy="4435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